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/>
    <p:restoredTop sz="94703"/>
  </p:normalViewPr>
  <p:slideViewPr>
    <p:cSldViewPr snapToGrid="0">
      <p:cViewPr>
        <p:scale>
          <a:sx n="136" d="100"/>
          <a:sy n="136" d="100"/>
        </p:scale>
        <p:origin x="-4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08565F-C046-69B8-08E8-D2EF5B711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825D28-724A-8D8F-6BDD-716279929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C6F5AE-903A-10E2-8AB0-D8F35D5E4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BF7F-1274-1E4E-8A91-52A14ABAE445}" type="datetimeFigureOut">
              <a:rPr kumimoji="1" lang="zh-CN" altLang="en-US" smtClean="0"/>
              <a:t>2025/10/23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40B17E-0F45-A961-C818-E1E5B62AB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D2BECC-16DF-3445-06C5-340B8A13C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75EA2-13F0-064F-A857-9B7FD7CEAD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3936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0688CF-1276-4D2F-0907-D0D6859AE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3B8036F-3651-4B7F-812E-5ACE3DFA0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71D440-D8F0-1A40-4CC6-CC858CA1C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BF7F-1274-1E4E-8A91-52A14ABAE445}" type="datetimeFigureOut">
              <a:rPr kumimoji="1" lang="zh-CN" altLang="en-US" smtClean="0"/>
              <a:t>2025/10/23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D1E8DD-1FE8-0D8B-5B6E-6AE04E06C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3B75CD-92D3-AAEB-E30B-ACF1965B9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75EA2-13F0-064F-A857-9B7FD7CEAD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851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7F156FD-44E4-0AA9-A2D4-C10795786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7F69B9-7DA7-92C8-FF10-5B432B929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5F6B16-0EA9-0587-BD58-E8A1C9BB4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BF7F-1274-1E4E-8A91-52A14ABAE445}" type="datetimeFigureOut">
              <a:rPr kumimoji="1" lang="zh-CN" altLang="en-US" smtClean="0"/>
              <a:t>2025/10/23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BFE293-F1F6-CE5D-3ADD-00FAE819B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76B0B5-0558-F346-A536-FA53B48FE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75EA2-13F0-064F-A857-9B7FD7CEAD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868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352F60-2515-3B41-A39A-C15FD0A4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5B495B-BD91-9DDD-D386-082D64542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A258CF-EE7F-B9F0-5CBF-3DCCD7B70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BF7F-1274-1E4E-8A91-52A14ABAE445}" type="datetimeFigureOut">
              <a:rPr kumimoji="1" lang="zh-CN" altLang="en-US" smtClean="0"/>
              <a:t>2025/10/23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A9E2E8-B596-3623-0956-4D6DF1B1C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014A0B-5D9D-0898-0BAC-EA4689E5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75EA2-13F0-064F-A857-9B7FD7CEAD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551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4D1814-13C0-4259-E0D2-81CBD00A0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E15A01-1786-6273-7D50-322EBD5F0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A13BF2-8B3C-D763-DA07-F10ED7BD2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BF7F-1274-1E4E-8A91-52A14ABAE445}" type="datetimeFigureOut">
              <a:rPr kumimoji="1" lang="zh-CN" altLang="en-US" smtClean="0"/>
              <a:t>2025/10/23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9E4A0E-EC3B-4184-67CD-12E6F8288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BFC9E7-1971-0421-8A13-20297D83A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75EA2-13F0-064F-A857-9B7FD7CEAD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4231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B2B6A3-BD11-6C5F-B407-7243107F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A985D7-A2BA-D0E6-2C0C-09F39D3FE6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634B11-A48C-D23F-20D8-05415F591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0E617F-E8E1-5FF9-AB0A-91673B05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BF7F-1274-1E4E-8A91-52A14ABAE445}" type="datetimeFigureOut">
              <a:rPr kumimoji="1" lang="zh-CN" altLang="en-US" smtClean="0"/>
              <a:t>2025/10/23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FFF0F0-F36F-C6BF-4307-A1E917D55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68A07A-004A-37B9-762A-4F183D35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75EA2-13F0-064F-A857-9B7FD7CEAD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6367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121E4-FF3C-134E-4949-AF1E5118D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927CE1-28E0-C1E8-BED3-4F2D7FE2E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EE8C96-56B3-C9A0-28D7-D9F0AADB1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EE13DB5-0825-9C96-E848-0ED4CCF854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D741902-82FF-6AFE-0432-53DFC265B1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2030350-F22B-2B15-66DC-DD80661AB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BF7F-1274-1E4E-8A91-52A14ABAE445}" type="datetimeFigureOut">
              <a:rPr kumimoji="1" lang="zh-CN" altLang="en-US" smtClean="0"/>
              <a:t>2025/10/23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68AD825-2B2F-203F-DE1C-644970F1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8F25E07-8854-204E-1E8B-6C63AEDD2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75EA2-13F0-064F-A857-9B7FD7CEAD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638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D114B-123A-A251-08D2-EB423F9B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9FDE14-6CF0-F6B2-B754-A8E07CC5C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BF7F-1274-1E4E-8A91-52A14ABAE445}" type="datetimeFigureOut">
              <a:rPr kumimoji="1" lang="zh-CN" altLang="en-US" smtClean="0"/>
              <a:t>2025/10/23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E839B2-04DA-64F2-6717-B3F70C277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3AC488-07DF-6631-068C-E03EABBC3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75EA2-13F0-064F-A857-9B7FD7CEAD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8926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B8801F5-B4BC-D589-146C-222A5D1AD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BF7F-1274-1E4E-8A91-52A14ABAE445}" type="datetimeFigureOut">
              <a:rPr kumimoji="1" lang="zh-CN" altLang="en-US" smtClean="0"/>
              <a:t>2025/10/23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B8C51B3-D80C-E9CB-D3B0-14A713B3E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1FC3BF-3151-4EE1-7D4B-E65375A04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75EA2-13F0-064F-A857-9B7FD7CEAD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0893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2FC1C8-6427-CDBE-2431-2B886C20C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A745A8-67CC-05BD-1BA8-63FAF9411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E8A83B-88B9-58C8-D2F2-EE22EEFF2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79B3F2-06B1-3BBD-C681-C22130B88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BF7F-1274-1E4E-8A91-52A14ABAE445}" type="datetimeFigureOut">
              <a:rPr kumimoji="1" lang="zh-CN" altLang="en-US" smtClean="0"/>
              <a:t>2025/10/23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EF38AD-1D84-F395-8511-AFE3619E3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C84C8A-6D1E-3FBB-6C2A-96E03A30A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75EA2-13F0-064F-A857-9B7FD7CEAD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4701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85E2E5-3D23-7315-362E-D9EA98E1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D4C4603-2FFA-E963-A951-7785666CB6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D355FF-4E95-8811-331D-976373219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7D0E41-68DA-0FD7-CCA3-7B173390A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BF7F-1274-1E4E-8A91-52A14ABAE445}" type="datetimeFigureOut">
              <a:rPr kumimoji="1" lang="zh-CN" altLang="en-US" smtClean="0"/>
              <a:t>2025/10/23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DA002D-A70B-EC4E-69E6-A31013A36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3A1E19-F292-85CD-F573-78944D8F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75EA2-13F0-064F-A857-9B7FD7CEAD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5347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EF44372-3942-C637-C6DD-C6A67D2E8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75CF1C-3147-810D-CBEE-B4E1BF3EB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E377F7-DEC9-D048-4986-431F258A2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20BF7F-1274-1E4E-8A91-52A14ABAE445}" type="datetimeFigureOut">
              <a:rPr kumimoji="1" lang="zh-CN" altLang="en-US" smtClean="0"/>
              <a:t>2025/10/23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466FA3-47F2-8367-A543-11F3423433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CB842B-05BB-6FE8-58E9-43FF4D6FC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875EA2-13F0-064F-A857-9B7FD7CEAD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454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1CBF95-F04D-11D4-2D61-A648648DDB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创建一个</a:t>
            </a:r>
            <a:r>
              <a:rPr kumimoji="1" lang="en-US" altLang="zh-CN" dirty="0" err="1">
                <a:latin typeface="Libian SC" panose="02010600040101010101" pitchFamily="2" charset="-122"/>
                <a:ea typeface="Libian SC" panose="02010600040101010101" pitchFamily="2" charset="-122"/>
              </a:rPr>
              <a:t>Github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仓库</a:t>
            </a:r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</a:rPr>
              <a:t>(1)</a:t>
            </a:r>
            <a:endParaRPr kumimoji="1" lang="zh-CN" altLang="en-US" dirty="0">
              <a:latin typeface="Libian SC" panose="02010600040101010101" pitchFamily="2" charset="-122"/>
              <a:ea typeface="Libian SC" panose="02010600040101010101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365D8C-CA40-AB2F-C7B3-411245D218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2025.10.23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952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3B5CED0-43F6-AD67-7654-6FB11E510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576" y="9002"/>
            <a:ext cx="9520518" cy="684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76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2C9EE5-DA02-B5A2-962B-BD2FC7DF7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414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</a:t>
            </a:r>
            <a:r>
              <a:rPr kumimoji="1"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endParaRPr kumimoji="1"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config --global </a:t>
            </a:r>
            <a:r>
              <a:rPr kumimoji="1"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user.email</a:t>
            </a: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“lihaoxu21@mails.ucas.ac.cn”</a:t>
            </a:r>
          </a:p>
          <a:p>
            <a:pPr marL="0" indent="0">
              <a:buNone/>
            </a:pP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add .</a:t>
            </a:r>
          </a:p>
          <a:p>
            <a:pPr marL="0" indent="0">
              <a:buNone/>
            </a:pP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commit -m “hello”</a:t>
            </a:r>
          </a:p>
          <a:p>
            <a:pPr marL="0" indent="0">
              <a:buNone/>
            </a:pP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remote add origin </a:t>
            </a:r>
            <a:r>
              <a:rPr kumimoji="1"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git@github.com:LiHaoxu</a:t>
            </a: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example_clab.git</a:t>
            </a:r>
            <a:endParaRPr kumimoji="1"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push -u origin main</a:t>
            </a:r>
          </a:p>
          <a:p>
            <a:pPr marL="0" indent="0">
              <a:buNone/>
            </a:pPr>
            <a:endParaRPr kumimoji="1"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964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D70E398-6561-A5AB-E537-94D13BFDE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42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69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E9E6F5-0E6B-4E96-600E-E4BCBE989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  <a:cs typeface="Times New Roman" panose="02020603050405020304" pitchFamily="18" charset="0"/>
              </a:rPr>
              <a:t>检查是否安装了</a:t>
            </a:r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  <a:cs typeface="Times New Roman" panose="02020603050405020304" pitchFamily="18" charset="0"/>
              </a:rPr>
              <a:t>ssh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  <a:cs typeface="Times New Roman" panose="02020603050405020304" pitchFamily="18" charset="0"/>
              </a:rPr>
              <a:t>git</a:t>
            </a:r>
            <a:endParaRPr kumimoji="1" lang="zh-CN" altLang="en-US" dirty="0">
              <a:latin typeface="Libian SC" panose="02010600040101010101" pitchFamily="2" charset="-122"/>
              <a:ea typeface="Libian SC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FDA0134-0044-2F3F-65A7-ABF7F7B48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276" y="1690688"/>
            <a:ext cx="6757524" cy="27536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92C865-EBC7-5805-D756-9F7B48D3965E}"/>
              </a:ext>
            </a:extLst>
          </p:cNvPr>
          <p:cNvSpPr txBox="1"/>
          <p:nvPr/>
        </p:nvSpPr>
        <p:spPr>
          <a:xfrm>
            <a:off x="965200" y="4927600"/>
            <a:ext cx="6675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ssh -V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--version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492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D53F4A-E116-A89B-7F94-3010A95B4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2553" y="0"/>
            <a:ext cx="7646894" cy="549275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</a:rPr>
              <a:t>Windows </a:t>
            </a:r>
            <a:r>
              <a:rPr kumimoji="1" lang="en-US" altLang="zh-CN" dirty="0" err="1">
                <a:latin typeface="Libian SC" panose="02010600040101010101" pitchFamily="2" charset="-122"/>
                <a:ea typeface="Libian SC" panose="02010600040101010101" pitchFamily="2" charset="-122"/>
              </a:rPr>
              <a:t>powershell</a:t>
            </a:r>
            <a:r>
              <a:rPr kumimoji="1" lang="zh-CN" altLang="en-US" dirty="0">
                <a:latin typeface="Libian SC" panose="02010600040101010101" pitchFamily="2" charset="-122"/>
                <a:ea typeface="Libian SC" panose="02010600040101010101" pitchFamily="2" charset="-122"/>
              </a:rPr>
              <a:t>安装</a:t>
            </a:r>
            <a:r>
              <a:rPr kumimoji="1" lang="en-US" altLang="zh-CN" dirty="0">
                <a:latin typeface="Libian SC" panose="02010600040101010101" pitchFamily="2" charset="-122"/>
                <a:ea typeface="Libian SC" panose="02010600040101010101" pitchFamily="2" charset="-122"/>
              </a:rPr>
              <a:t>git</a:t>
            </a:r>
            <a:endParaRPr kumimoji="1" lang="zh-CN" altLang="en-US" dirty="0">
              <a:latin typeface="Libian SC" panose="02010600040101010101" pitchFamily="2" charset="-122"/>
              <a:ea typeface="Libian SC" panose="02010600040101010101" pitchFamily="2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E657DA0-AC98-0FB6-4EFE-22A65CA04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0247" y="672764"/>
            <a:ext cx="10031506" cy="603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61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DF9CE5A-7EFC-D726-64AB-D75597D83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903" y="0"/>
            <a:ext cx="12201903" cy="60108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EE0F74E-0E95-B17A-61C7-DBC11BF90AFF}"/>
              </a:ext>
            </a:extLst>
          </p:cNvPr>
          <p:cNvSpPr txBox="1"/>
          <p:nvPr/>
        </p:nvSpPr>
        <p:spPr>
          <a:xfrm>
            <a:off x="213360" y="6126480"/>
            <a:ext cx="717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winget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install --id 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Git.Git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-e --source 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winget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944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EB7083-A623-DDE1-8C29-B52430F18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12" y="0"/>
            <a:ext cx="10242176" cy="51456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CE9706B-4A34-E817-BC42-4A3D1BFCA3F3}"/>
              </a:ext>
            </a:extLst>
          </p:cNvPr>
          <p:cNvSpPr txBox="1"/>
          <p:nvPr/>
        </p:nvSpPr>
        <p:spPr>
          <a:xfrm>
            <a:off x="1237129" y="5472953"/>
            <a:ext cx="9587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Test-Path “C:\Program Files\Git\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git.exe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env:PATH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+= ";C:\Program Files\Git\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941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080383E-1CF9-D360-B062-03A37798A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51704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489D8EB-7DAF-53AB-7543-FCF70ED082C7}"/>
              </a:ext>
            </a:extLst>
          </p:cNvPr>
          <p:cNvSpPr txBox="1"/>
          <p:nvPr/>
        </p:nvSpPr>
        <p:spPr>
          <a:xfrm>
            <a:off x="178676" y="5508657"/>
            <a:ext cx="757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ea typeface="Libian SC" panose="02010600040101010101" pitchFamily="2" charset="-122"/>
                <a:cs typeface="Times New Roman" panose="02020603050405020304" pitchFamily="18" charset="0"/>
              </a:rPr>
              <a:t>ssh-keygen -t ed25519 -C “lihaoxu21@mails.ucas.ac.cn”</a:t>
            </a:r>
            <a:endParaRPr kumimoji="1" lang="zh-CN" altLang="en-US" sz="2400" dirty="0">
              <a:latin typeface="Times New Roman" panose="02020603050405020304" pitchFamily="18" charset="0"/>
              <a:ea typeface="Libian SC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968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5188944-64A2-04AC-4C38-19E411940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91932"/>
            <a:ext cx="12192000" cy="297607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08AB2F2-9D22-C1CF-C1E8-A79B23FD55F0}"/>
              </a:ext>
            </a:extLst>
          </p:cNvPr>
          <p:cNvSpPr txBox="1"/>
          <p:nvPr/>
        </p:nvSpPr>
        <p:spPr>
          <a:xfrm>
            <a:off x="1142999" y="4935071"/>
            <a:ext cx="10152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Get-Content $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env:USERPROFILE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\.ssh\id_ed25519.pub | Set-Clipboard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ssh -T 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git@github.com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546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30F12D0-13B8-0DF2-CA57-3964C22A5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562" y="28085"/>
            <a:ext cx="10472876" cy="680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8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FDCAC38-9623-B894-CE8C-599986A62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19555"/>
            <a:ext cx="3531535" cy="55971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64EBB9-5A55-04BF-AB1B-9A33DC347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534" y="847716"/>
            <a:ext cx="8660465" cy="52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78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161</Words>
  <Application>Microsoft Macintosh PowerPoint</Application>
  <PresentationFormat>宽屏</PresentationFormat>
  <Paragraphs>19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Libian SC</vt:lpstr>
      <vt:lpstr>Arial</vt:lpstr>
      <vt:lpstr>Times New Roman</vt:lpstr>
      <vt:lpstr>Office 主题​​</vt:lpstr>
      <vt:lpstr>创建一个Github仓库(1)</vt:lpstr>
      <vt:lpstr>检查是否安装了ssh和git</vt:lpstr>
      <vt:lpstr>Windows powershell安装git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昊旭 李</dc:creator>
  <cp:lastModifiedBy>昊旭 李</cp:lastModifiedBy>
  <cp:revision>6</cp:revision>
  <dcterms:created xsi:type="dcterms:W3CDTF">2025-10-23T09:22:46Z</dcterms:created>
  <dcterms:modified xsi:type="dcterms:W3CDTF">2025-10-23T11:31:16Z</dcterms:modified>
</cp:coreProperties>
</file>